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90D19-31FC-41D5-8E24-4BE83E185588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0A3A3-E803-4024-B2BD-4876759AF3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Итоговое сочинение 2023-2024 </a:t>
            </a:r>
            <a:r>
              <a:rPr lang="ru-RU" dirty="0" err="1" smtClean="0"/>
              <a:t>уч.года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928934"/>
            <a:ext cx="347185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делать, если пропустил или не понял?</a:t>
            </a:r>
            <a:br>
              <a:rPr lang="ru-RU" dirty="0" smtClean="0"/>
            </a:br>
            <a:r>
              <a:rPr lang="en-US" dirty="0" smtClean="0">
                <a:solidFill>
                  <a:srgbClr val="FF0000"/>
                </a:solidFill>
              </a:rPr>
              <a:t>https://kmschool.kubannet.ru/prog-razv/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Содержимое 5" descr="Порядок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0"/>
            <a:ext cx="4929222" cy="664371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 – условие допуска к ЕГЭ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участники итогового сочинения должны получить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ЗАЧЕТ</a:t>
            </a:r>
            <a:r>
              <a:rPr lang="ru-RU" dirty="0" smtClean="0"/>
              <a:t>, чтобы их допустили к ГИА-11.</a:t>
            </a:r>
          </a:p>
          <a:p>
            <a:r>
              <a:rPr lang="ru-RU" dirty="0" smtClean="0"/>
              <a:t>Все документы: заявление, согласие ребенка и родителей на обработку данных подаются в своей школе</a:t>
            </a:r>
          </a:p>
          <a:p>
            <a:r>
              <a:rPr lang="ru-RU" dirty="0" smtClean="0"/>
              <a:t>Подписывается БАЗА участников ИС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68346"/>
          </a:xfrm>
        </p:spPr>
        <p:txBody>
          <a:bodyPr/>
          <a:lstStyle/>
          <a:p>
            <a:r>
              <a:rPr lang="ru-RU" dirty="0" smtClean="0"/>
              <a:t>Сроки 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6 декабря </a:t>
            </a:r>
            <a:r>
              <a:rPr lang="ru-RU" dirty="0" smtClean="0"/>
              <a:t>– основная дата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7 февраля и 10 апреля 2024 года </a:t>
            </a:r>
            <a:r>
              <a:rPr lang="ru-RU" dirty="0" smtClean="0"/>
              <a:t>– дополнительные сроки</a:t>
            </a:r>
          </a:p>
          <a:p>
            <a:pPr algn="just"/>
            <a:r>
              <a:rPr lang="ru-RU" sz="4800" b="1" dirty="0" smtClean="0"/>
              <a:t>Кто сдает в доп. сроки:</a:t>
            </a:r>
          </a:p>
          <a:p>
            <a:pPr algn="just"/>
            <a:r>
              <a:rPr lang="ru-RU" dirty="0"/>
              <a:t>а) обучающиеся и экстерны, получившие по итоговому сочинению (изложению) неудовлетворительный результат («незачет»);</a:t>
            </a:r>
          </a:p>
          <a:p>
            <a:pPr algn="just"/>
            <a:r>
              <a:rPr lang="ru-RU" dirty="0" smtClean="0"/>
              <a:t>б</a:t>
            </a:r>
            <a:r>
              <a:rPr lang="ru-RU" dirty="0"/>
              <a:t>) обучающиеся и экстерны, удаленные с итогового сочинения (изложения) за нарушение требований, перечисленных в подпункте 4.3.15 настоящих Методических </a:t>
            </a:r>
            <a:r>
              <a:rPr lang="ru-RU" dirty="0" smtClean="0"/>
              <a:t>рекомендаций (обнаружение средств связи, фото-, аудио и видеоаппаратуры, свои заметки и </a:t>
            </a:r>
            <a:r>
              <a:rPr lang="ru-RU" dirty="0" err="1" smtClean="0"/>
              <a:t>т.д</a:t>
            </a:r>
            <a:r>
              <a:rPr lang="ru-RU" dirty="0"/>
              <a:t>)</a:t>
            </a:r>
            <a:r>
              <a:rPr lang="ru-RU" dirty="0" smtClean="0"/>
              <a:t>,;</a:t>
            </a:r>
            <a:endParaRPr lang="ru-RU" dirty="0"/>
          </a:p>
          <a:p>
            <a:pPr algn="just"/>
            <a:r>
              <a:rPr lang="ru-RU" dirty="0" smtClean="0"/>
              <a:t>в</a:t>
            </a:r>
            <a:r>
              <a:rPr lang="ru-RU" dirty="0"/>
              <a:t>) участники итогового сочинения (изложения), не явившиеся на итоговое сочинение (изложение) по уважительным причинам (болезнь или иные обстоятельства), подтвержденным документально;</a:t>
            </a:r>
          </a:p>
          <a:p>
            <a:pPr algn="just"/>
            <a:r>
              <a:rPr lang="ru-RU" dirty="0" smtClean="0"/>
              <a:t>г</a:t>
            </a:r>
            <a:r>
              <a:rPr lang="ru-RU" dirty="0"/>
              <a:t>) участники итогового сочинения (изложения), не завершившие написание итогового сочинения (изложения) по уважительным причинам (болезнь или иные обстоятельства), подтвержденным документально.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проведения 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000" dirty="0" smtClean="0">
                <a:solidFill>
                  <a:srgbClr val="FF0000"/>
                </a:solidFill>
              </a:rPr>
              <a:t>Своя школа!!</a:t>
            </a:r>
            <a:endParaRPr lang="ru-RU" sz="5000" dirty="0">
              <a:solidFill>
                <a:srgbClr val="FF0000"/>
              </a:solidFill>
            </a:endParaRPr>
          </a:p>
          <a:p>
            <a:endParaRPr lang="ru-RU" sz="5000" dirty="0" smtClean="0">
              <a:solidFill>
                <a:srgbClr val="FF0000"/>
              </a:solidFill>
            </a:endParaRPr>
          </a:p>
          <a:p>
            <a:endParaRPr lang="ru-RU" sz="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000" dirty="0" smtClean="0">
                <a:solidFill>
                  <a:srgbClr val="FF0000"/>
                </a:solidFill>
              </a:rPr>
              <a:t>Ведется видеонаблюдение!!!</a:t>
            </a:r>
            <a:endParaRPr lang="ru-RU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Что должно/может лежать на столе ученика во время ИС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Ручка (черные чернила) – выдает школа</a:t>
            </a:r>
          </a:p>
          <a:p>
            <a:r>
              <a:rPr lang="ru-RU" dirty="0" smtClean="0"/>
              <a:t>Паспорт (без обложки)</a:t>
            </a:r>
          </a:p>
          <a:p>
            <a:r>
              <a:rPr lang="ru-RU" dirty="0" smtClean="0"/>
              <a:t>Орфографический словарь – выдает школа</a:t>
            </a:r>
          </a:p>
          <a:p>
            <a:r>
              <a:rPr lang="ru-RU" dirty="0" smtClean="0"/>
              <a:t>Листы бумаги для черновиков – выдает школа</a:t>
            </a:r>
          </a:p>
          <a:p>
            <a:r>
              <a:rPr lang="ru-RU" dirty="0" err="1" smtClean="0"/>
              <a:t>Лекарста</a:t>
            </a:r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ода  (что касается питания – отдается в учительскую)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Порядок проведения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000" dirty="0" smtClean="0"/>
              <a:t>Вход в место проведения (ППЭ) – 9.00</a:t>
            </a:r>
          </a:p>
          <a:p>
            <a:r>
              <a:rPr lang="ru-RU" sz="5000" dirty="0" smtClean="0"/>
              <a:t>Начало и поступление тем – 10.00</a:t>
            </a:r>
          </a:p>
          <a:p>
            <a:r>
              <a:rPr lang="ru-RU" sz="5000" dirty="0" smtClean="0"/>
              <a:t>Длительность ИС 3ч 55 мин (235 мин)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Кто находится в ППЭ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ОРГАНИЗАТОРЫ – 2 в аудитории, 1 в коридоре </a:t>
            </a:r>
          </a:p>
          <a:p>
            <a:r>
              <a:rPr lang="ru-RU" dirty="0" smtClean="0"/>
              <a:t>Врач</a:t>
            </a:r>
          </a:p>
          <a:p>
            <a:r>
              <a:rPr lang="ru-RU" dirty="0" smtClean="0"/>
              <a:t>Работники ШТАБА: ДЕЛОПРОИЗВОДИТЕЛЬ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нужно для «зачета»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Требование №1.</a:t>
            </a:r>
            <a:r>
              <a:rPr lang="ru-RU" dirty="0"/>
              <a:t>Объём итогового сочинения (не менее 250 слов).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Требование </a:t>
            </a:r>
            <a:r>
              <a:rPr lang="ru-RU" dirty="0">
                <a:solidFill>
                  <a:srgbClr val="FF0000"/>
                </a:solidFill>
              </a:rPr>
              <a:t>№2. </a:t>
            </a:r>
            <a:r>
              <a:rPr lang="ru-RU" dirty="0"/>
              <a:t>Самостоятельность написания итогового сочинения.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Критерий </a:t>
            </a:r>
            <a:r>
              <a:rPr lang="ru-RU" dirty="0">
                <a:solidFill>
                  <a:srgbClr val="7030A0"/>
                </a:solidFill>
              </a:rPr>
              <a:t>№1</a:t>
            </a:r>
            <a:r>
              <a:rPr lang="ru-RU" dirty="0"/>
              <a:t>.Соответствие теме (</a:t>
            </a:r>
            <a:r>
              <a:rPr lang="ru-RU" b="1" dirty="0"/>
              <a:t>ориентация на тему, а не направление!).</a:t>
            </a:r>
            <a:endParaRPr lang="ru-RU" dirty="0"/>
          </a:p>
          <a:p>
            <a:r>
              <a:rPr lang="ru-RU" dirty="0">
                <a:solidFill>
                  <a:srgbClr val="7030A0"/>
                </a:solidFill>
              </a:rPr>
              <a:t>Критерий №2</a:t>
            </a:r>
            <a:r>
              <a:rPr lang="ru-RU" dirty="0"/>
              <a:t>.Аргументация. Привлечение литературного материала (достаточно 1 литературного источника , многообразие жанрово-стилевой принадлежности текстов)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Критерий</a:t>
            </a:r>
            <a:r>
              <a:rPr lang="ru-RU" dirty="0">
                <a:solidFill>
                  <a:srgbClr val="7030A0"/>
                </a:solidFill>
              </a:rPr>
              <a:t>№3</a:t>
            </a:r>
            <a:r>
              <a:rPr lang="ru-RU" dirty="0"/>
              <a:t>.Композиция и логика рассуждения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Критерий</a:t>
            </a:r>
            <a:r>
              <a:rPr lang="ru-RU" dirty="0">
                <a:solidFill>
                  <a:srgbClr val="7030A0"/>
                </a:solidFill>
              </a:rPr>
              <a:t>№4</a:t>
            </a:r>
            <a:r>
              <a:rPr lang="ru-RU" dirty="0"/>
              <a:t>.Качество письменной речи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Критерий </a:t>
            </a:r>
            <a:r>
              <a:rPr lang="ru-RU" dirty="0">
                <a:solidFill>
                  <a:srgbClr val="7030A0"/>
                </a:solidFill>
              </a:rPr>
              <a:t>№5</a:t>
            </a:r>
            <a:r>
              <a:rPr lang="ru-RU" dirty="0"/>
              <a:t>. </a:t>
            </a:r>
            <a:r>
              <a:rPr lang="ru-RU" dirty="0" smtClean="0"/>
              <a:t>Грамотность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ждать результатов?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000" b="1" dirty="0" smtClean="0">
                <a:solidFill>
                  <a:srgbClr val="FF0000"/>
                </a:solidFill>
              </a:rPr>
              <a:t>НЕ ПОЗДНЕЕ ЧЕМ ЧЕРЕЗ ДВЕНАДЦАТЬ КАЛЕНДАРНЫХ ДНЕЙ С СООТВЕТСВУЮЩЕЙ ДАТЫ НАПИСАНИЯ ИС</a:t>
            </a:r>
          </a:p>
          <a:p>
            <a:pPr algn="ctr">
              <a:buNone/>
            </a:pPr>
            <a:r>
              <a:rPr lang="ru-RU" sz="3500" b="1" dirty="0" smtClean="0"/>
              <a:t>Результаты сообщаются под роспись</a:t>
            </a:r>
            <a:endParaRPr lang="ru-RU" sz="35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382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Итоговое сочинение 2023-2024 уч.года</vt:lpstr>
      <vt:lpstr>ИС – условие допуска к ЕГЭ</vt:lpstr>
      <vt:lpstr>Сроки ИС</vt:lpstr>
      <vt:lpstr>Место проведения ИС</vt:lpstr>
      <vt:lpstr>Что должно/может лежать на столе ученика во время ИС</vt:lpstr>
      <vt:lpstr>Порядок проведения</vt:lpstr>
      <vt:lpstr>Кто находится в ППЭ</vt:lpstr>
      <vt:lpstr>Что нужно для «зачета» </vt:lpstr>
      <vt:lpstr>Когда ждать результатов? </vt:lpstr>
      <vt:lpstr>Что делать, если пропустил или не понял? https://kmschool.kubannet.ru/prog-razv/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2023-2024 уч.года</dc:title>
  <dc:creator>КМШ ОСНОВНОЙ</dc:creator>
  <cp:lastModifiedBy>КМШ ОСНОВНОЙ</cp:lastModifiedBy>
  <cp:revision>6</cp:revision>
  <dcterms:created xsi:type="dcterms:W3CDTF">2023-11-15T12:38:51Z</dcterms:created>
  <dcterms:modified xsi:type="dcterms:W3CDTF">2023-11-15T13:21:01Z</dcterms:modified>
</cp:coreProperties>
</file>